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2" y="-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2000">
              <a:srgbClr val="85C2FF"/>
            </a:gs>
            <a:gs pos="57000">
              <a:srgbClr val="C4D6EB"/>
            </a:gs>
            <a:gs pos="85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playcast.ru/uploads/2015/08/15/14700069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5"/>
          <a:stretch/>
        </p:blipFill>
        <p:spPr bwMode="auto">
          <a:xfrm flipV="1">
            <a:off x="1" y="5020696"/>
            <a:ext cx="9917877" cy="185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pp.vk.me/c628125/v628125602/1ba76/mNPrhRICtK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13" b="100000" l="0" r="100000">
                        <a14:foregroundMark x1="2663" y1="98344" x2="46450" y2="997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87" y="239436"/>
            <a:ext cx="1210838" cy="17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85821" y="639512"/>
            <a:ext cx="4454553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Уважаемые инвесторы</a:t>
            </a:r>
            <a:r>
              <a:rPr lang="en-US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2968" y="1150142"/>
            <a:ext cx="7983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Одна из наиболее важных задач экономики Арского муниципального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– наращивание инвестиционной активности, как одной из главных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составляющих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устойчивого экономического развития и формирования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благоприятного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инвестиционного стратегического климата района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463" y="2104249"/>
            <a:ext cx="966805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 большим удовольствием представляю Вам Арский муниципальный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который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вошёл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 историю республики своим богатым прошлым и ярким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настоящим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 Это территория с красивейшей природой, прекрасным воздухом,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многочисленными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памятными местами, связанными с именами многих деятелей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литературы и искусства. Органы местного самоуправления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образования «Арский муниципальный район» видят свою главную цель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развитии экономики, улучшении жизни людей за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счёт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необходимых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условий для деловой инициативы и предпринимательства, в формировании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привлекательного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имиджа нашего района для отечественных и зарубежных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партнёров.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Безусловно, ресурсная база, экономический потенциал, имеющаяся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инфраструктура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района образует огромное инвестиционное пространство. Арский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район уверенно смотрит в будущее и готов к взаимовыгодному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партнёрству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со всеми, кто предлагает инновационные проекты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Мы готовы принять инвестора, обеспечить профессиональное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его проекту. Чтобы обеспечить рост экономики и повышение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жизни населения, мы делаем ставку и на другие конкурентные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Арского района: прекрасную экологию, удобное географическое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историческую привлекательность, повышая имидж района как не только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крупного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агропромышленного, но и туристического центра Татарстана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Приглашаем вас в наш замечательный район! Приходите к нам и Вы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получите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гарантии не только успешной реализации вашего бизнеса, но 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дружеского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общения, а завораживающая и притягательная природа и атмосфера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неизбежно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заставит Вас полюбить Арский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Надеюсь на конструктивное сотрудничество и желаю всем успешного 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плодотворного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бизнеса! Ждём интересных предложений от надёжных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indent="539750" algn="just"/>
            <a:endParaRPr lang="en-US" sz="400" i="1" dirty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 уважением, </a:t>
            </a:r>
          </a:p>
          <a:p>
            <a:pPr indent="539750" algn="just"/>
            <a:r>
              <a:rPr lang="ru-RU" sz="14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Нуриев Ильшат Габделфартович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Invest Arsk </a:t>
            </a:r>
            <a:fld id="{B19B0651-EE4F-4900-A07F-96A6BFA9D0F0}" type="slidenum">
              <a:rPr lang="ru-RU" smtClean="0">
                <a:solidFill>
                  <a:schemeClr val="tx1"/>
                </a:solidFill>
                <a:latin typeface="Arial Narrow" pitchFamily="34" charset="0"/>
              </a:rPr>
              <a:t>1</a:t>
            </a:fld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052" name="Picture 4" descr="http://localpics.ru/images/694959_ramki-zoloto-png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90714" y="745593"/>
            <a:ext cx="1300864" cy="135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localpics.ru/images/694959_ramki-zoloto-png.jp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3790"/>
            <a:ext cx="1368152" cy="132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071757" y="183790"/>
            <a:ext cx="7834244" cy="36933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1905"/>
                <a:solidFill>
                  <a:sysClr val="windowText" lastClr="000000"/>
                </a:solidFill>
                <a:latin typeface="Ariston" panose="03000400000000000000" pitchFamily="66" charset="0"/>
                <a:cs typeface="Times New Roman" pitchFamily="18" charset="0"/>
              </a:rPr>
              <a:t>Приветствие главы Арского муниципального района к потенциальным инвесторам</a:t>
            </a:r>
          </a:p>
        </p:txBody>
      </p:sp>
    </p:spTree>
    <p:extLst>
      <p:ext uri="{BB962C8B-B14F-4D97-AF65-F5344CB8AC3E}">
        <p14:creationId xmlns:p14="http://schemas.microsoft.com/office/powerpoint/2010/main" val="182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292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Лиана</dc:creator>
  <cp:lastModifiedBy>Марат</cp:lastModifiedBy>
  <cp:revision>2</cp:revision>
  <dcterms:created xsi:type="dcterms:W3CDTF">2017-12-21T06:09:33Z</dcterms:created>
  <dcterms:modified xsi:type="dcterms:W3CDTF">2017-12-21T06:46:13Z</dcterms:modified>
</cp:coreProperties>
</file>