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handoutMasterIdLst>
    <p:handoutMasterId r:id="rId11"/>
  </p:handoutMasterIdLst>
  <p:sldIdLst>
    <p:sldId id="305" r:id="rId2"/>
    <p:sldId id="286" r:id="rId3"/>
    <p:sldId id="287" r:id="rId4"/>
    <p:sldId id="288" r:id="rId5"/>
    <p:sldId id="289" r:id="rId6"/>
    <p:sldId id="306" r:id="rId7"/>
    <p:sldId id="307" r:id="rId8"/>
    <p:sldId id="30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7087" autoAdjust="0"/>
  </p:normalViewPr>
  <p:slideViewPr>
    <p:cSldViewPr>
      <p:cViewPr varScale="1">
        <p:scale>
          <a:sx n="56" d="100"/>
          <a:sy n="56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F2A8B-E5C1-493F-9741-23D4975B8E32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BA6A6-28AD-4469-B14E-B1AEC9F09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70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D42FA-D63A-4050-AF1A-1EF80C3BAF2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CB30-4079-4A88-8A61-F586D0A1D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0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136" y="908720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Сбор и использование самообложения граждан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2016-2017гг.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7395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2016 год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84784"/>
            <a:ext cx="7948405" cy="464137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Всего </a:t>
            </a:r>
            <a:r>
              <a:rPr lang="ru-RU" sz="3600" b="1" dirty="0" smtClean="0"/>
              <a:t>собрано – 220   000 рублей</a:t>
            </a:r>
          </a:p>
          <a:p>
            <a:r>
              <a:rPr lang="ru-RU" sz="3600" b="1" dirty="0" smtClean="0"/>
              <a:t>Государственная субсидия – </a:t>
            </a:r>
          </a:p>
          <a:p>
            <a:pPr marL="0" indent="0">
              <a:buNone/>
            </a:pPr>
            <a:r>
              <a:rPr lang="ru-RU" sz="3600" b="1" dirty="0" smtClean="0"/>
              <a:t>880  000 рублей</a:t>
            </a:r>
          </a:p>
          <a:p>
            <a:r>
              <a:rPr lang="ru-RU" sz="3600" b="1" dirty="0" smtClean="0"/>
              <a:t>ВСЕГО – 1 100 000 РУБЛЕЙ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43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Использовано – 2016 год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908720"/>
            <a:ext cx="8856984" cy="5472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3600" b="1" dirty="0" smtClean="0"/>
              <a:t>Приобретение 4 мотопомп для </a:t>
            </a:r>
            <a:r>
              <a:rPr lang="ru-RU" sz="3600" b="1" dirty="0" err="1" smtClean="0"/>
              <a:t>н.п</a:t>
            </a:r>
            <a:r>
              <a:rPr lang="ru-RU" sz="3600" b="1" dirty="0" smtClean="0"/>
              <a:t>. Венета, Ст. </a:t>
            </a:r>
            <a:r>
              <a:rPr lang="ru-RU" sz="3600" b="1" dirty="0" err="1" smtClean="0"/>
              <a:t>Чурилино</a:t>
            </a:r>
            <a:r>
              <a:rPr lang="ru-RU" sz="3600" b="1" dirty="0" smtClean="0"/>
              <a:t>, Штырь, </a:t>
            </a:r>
            <a:r>
              <a:rPr lang="ru-RU" sz="3600" b="1" dirty="0" err="1" smtClean="0"/>
              <a:t>Ашабаш</a:t>
            </a:r>
            <a:r>
              <a:rPr lang="ru-RU" sz="3600" b="1" dirty="0" smtClean="0"/>
              <a:t> – 70  580 руб.</a:t>
            </a:r>
          </a:p>
          <a:p>
            <a:r>
              <a:rPr lang="ru-RU" sz="3600" b="1" dirty="0" smtClean="0"/>
              <a:t>Установка пожарного гидранта в с. Старое </a:t>
            </a:r>
            <a:r>
              <a:rPr lang="ru-RU" sz="3600" b="1" dirty="0" err="1" smtClean="0"/>
              <a:t>Чурилино</a:t>
            </a:r>
            <a:r>
              <a:rPr lang="ru-RU" sz="3600" b="1" dirty="0" smtClean="0"/>
              <a:t> -  33 700 руб.</a:t>
            </a:r>
          </a:p>
          <a:p>
            <a:r>
              <a:rPr lang="ru-RU" sz="3600" b="1" dirty="0" smtClean="0"/>
              <a:t>Ремонт уличной дорожной сети в </a:t>
            </a:r>
            <a:r>
              <a:rPr lang="ru-RU" sz="3600" b="1" dirty="0" err="1" smtClean="0"/>
              <a:t>н.п</a:t>
            </a:r>
            <a:r>
              <a:rPr lang="ru-RU" sz="3600" b="1" dirty="0" smtClean="0"/>
              <a:t>.:</a:t>
            </a:r>
          </a:p>
          <a:p>
            <a:pPr marL="0" indent="0">
              <a:buNone/>
            </a:pPr>
            <a:r>
              <a:rPr lang="ru-RU" sz="3600" b="1" dirty="0" err="1" smtClean="0"/>
              <a:t>Ст.Чурилино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ул.Зеленая</a:t>
            </a:r>
            <a:r>
              <a:rPr lang="ru-RU" sz="3600" b="1" dirty="0" smtClean="0"/>
              <a:t> – 300 000 руб.</a:t>
            </a:r>
          </a:p>
          <a:p>
            <a:r>
              <a:rPr lang="ru-RU" sz="3600" b="1" dirty="0" smtClean="0"/>
              <a:t>Михайловка – 500 000 руб.</a:t>
            </a:r>
          </a:p>
          <a:p>
            <a:r>
              <a:rPr lang="ru-RU" sz="3600" b="1" dirty="0" err="1" smtClean="0"/>
              <a:t>Ашабаш</a:t>
            </a:r>
            <a:r>
              <a:rPr lang="ru-RU" sz="3600" b="1" dirty="0" smtClean="0"/>
              <a:t> – 100 000 руб.</a:t>
            </a:r>
          </a:p>
          <a:p>
            <a:r>
              <a:rPr lang="ru-RU" sz="3600" b="1" dirty="0" smtClean="0"/>
              <a:t>Ремонт родника с. Штырь – 95 720 руб.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526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970784" cy="15967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Чурилино\Desktop\самообложение 2017 фото\20170817_104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5" y="3087365"/>
            <a:ext cx="4013558" cy="345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Чурилино\Desktop\самообложение 2017 фото\20171113_133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4165"/>
            <a:ext cx="4276085" cy="3218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Чурилино\Desktop\самообложение 2017 фото\установка пожарного гидранта\20170616_143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921"/>
            <a:ext cx="3988053" cy="2925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Чурилино\Desktop\мотопомп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0" y="135364"/>
            <a:ext cx="4482129" cy="295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68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2017 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196753"/>
            <a:ext cx="8568952" cy="3744415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ВСЕГО СОБРАНО – 190 100 РУБЛЕЙ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ГОСУДАРСТВЕННАЯ СУБСИДИЯ –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760 </a:t>
            </a:r>
            <a:r>
              <a:rPr lang="ru-RU" sz="3200" b="1" dirty="0" smtClean="0">
                <a:solidFill>
                  <a:srgbClr val="002060"/>
                </a:solidFill>
              </a:rPr>
              <a:t>400  РУБЛЕЙ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ВСЕГО – 950 500 РУБЛЕЙ 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4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756974"/>
              </p:ext>
            </p:extLst>
          </p:nvPr>
        </p:nvGraphicFramePr>
        <p:xfrm>
          <a:off x="251520" y="156314"/>
          <a:ext cx="8712968" cy="64847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13253"/>
                <a:gridCol w="3699715"/>
              </a:tblGrid>
              <a:tr h="61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Виды выполненных работ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Сумма выполненных работ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(руб.)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6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Установка пожарного гидранта в </a:t>
                      </a:r>
                      <a:r>
                        <a:rPr lang="ru-RU" sz="1800" b="1" dirty="0" err="1">
                          <a:effectLst/>
                        </a:rPr>
                        <a:t>н.п</a:t>
                      </a:r>
                      <a:r>
                        <a:rPr lang="ru-RU" sz="1800" b="1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 с. Штырь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с. </a:t>
                      </a:r>
                      <a:r>
                        <a:rPr lang="ru-RU" sz="1800" b="1" dirty="0" err="1">
                          <a:effectLst/>
                        </a:rPr>
                        <a:t>Ашабаш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 </a:t>
                      </a:r>
                    </a:p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38 700,00</a:t>
                      </a:r>
                    </a:p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38 700,00</a:t>
                      </a:r>
                      <a:endParaRPr lang="ru-RU" sz="18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Устройство дороги из щебня в </a:t>
                      </a:r>
                      <a:r>
                        <a:rPr lang="ru-RU" sz="1800" b="1" dirty="0" err="1">
                          <a:effectLst/>
                        </a:rPr>
                        <a:t>н.п</a:t>
                      </a:r>
                      <a:r>
                        <a:rPr lang="ru-RU" sz="1800" b="1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1.Ст.Чурилино ул. Зеленая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            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                 </a:t>
                      </a:r>
                      <a:r>
                        <a:rPr lang="ru-RU" sz="1800" b="1" dirty="0">
                          <a:effectLst/>
                        </a:rPr>
                        <a:t>315 000, 00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2. </a:t>
                      </a:r>
                      <a:r>
                        <a:rPr lang="ru-RU" sz="1800" b="1" dirty="0" err="1">
                          <a:effectLst/>
                        </a:rPr>
                        <a:t>Ашабаш</a:t>
                      </a:r>
                      <a:r>
                        <a:rPr lang="ru-RU" sz="1800" b="1" dirty="0">
                          <a:effectLst/>
                        </a:rPr>
                        <a:t> ул. Мостовая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150 000, 00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3. Штырь ул. Советская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100 000, 00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Благоустройство территории родника д. Ермоловка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   61 196,34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Замена ограждения кладбища с. Старое </a:t>
                      </a:r>
                      <a:r>
                        <a:rPr lang="ru-RU" sz="1800" b="1" dirty="0" err="1">
                          <a:effectLst/>
                        </a:rPr>
                        <a:t>Чурилино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     149 903, 66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Приобретение металлического штакетника для кладбища Тат. </a:t>
                      </a:r>
                      <a:r>
                        <a:rPr lang="ru-RU" sz="1800" b="1" dirty="0" err="1">
                          <a:effectLst/>
                        </a:rPr>
                        <a:t>Кадряково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   47 000, 00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Содержание (ремонт) уличного освещения с. Штырь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50 000, 00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Итого: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950 500, 00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7733" marR="6773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3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20940" cy="54864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Чурилино\Desktop\самообложение 2017 фото\самообложение 2017\самообложение 2016\фото самообложение\установка пожарного гидран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24469" cy="316835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Чурилино\Desktop\самообложение 2017 фото\IMG-20180119-WA0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05" y="188639"/>
            <a:ext cx="4572002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Чурилино\Desktop\самообложение 2017 фото\самообложение 2017\самообложение 2016\SAM_5210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0" y="3356991"/>
            <a:ext cx="4153544" cy="3407703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Чурилино\Desktop\самообложение 2017 фото\20170820_0926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07" y="3472325"/>
            <a:ext cx="4571999" cy="3174215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9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Чурилино\Desktop\самообложение 2017 фото\20170820_085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3456384" cy="61206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Чурилино\Desktop\самообложение 2017 фото\20170823_093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391"/>
            <a:ext cx="3131840" cy="6120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Чурилино\Desktop\самообложение 2017 фото\20170831_144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74" y="332656"/>
            <a:ext cx="2517743" cy="58326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26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1378</TotalTime>
  <Words>217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Презентация PowerPoint</vt:lpstr>
      <vt:lpstr>2016 год</vt:lpstr>
      <vt:lpstr>Использовано – 2016 год</vt:lpstr>
      <vt:lpstr>Презентация PowerPoint</vt:lpstr>
      <vt:lpstr>2017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СТАРОЧУРИЛИНСКОЕ СЕЛЬСКОЕ ПОСЕЛЕНИЕ</dc:title>
  <dc:creator>Гульнара</dc:creator>
  <cp:lastModifiedBy>Чурилино</cp:lastModifiedBy>
  <cp:revision>159</cp:revision>
  <dcterms:created xsi:type="dcterms:W3CDTF">2011-11-23T06:38:30Z</dcterms:created>
  <dcterms:modified xsi:type="dcterms:W3CDTF">2018-01-24T11:41:52Z</dcterms:modified>
</cp:coreProperties>
</file>