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6" r:id="rId2"/>
    <p:sldId id="287" r:id="rId3"/>
    <p:sldId id="288" r:id="rId4"/>
    <p:sldId id="289" r:id="rId5"/>
    <p:sldId id="256" r:id="rId6"/>
    <p:sldId id="257" r:id="rId7"/>
    <p:sldId id="258" r:id="rId8"/>
    <p:sldId id="259" r:id="rId9"/>
    <p:sldId id="260" r:id="rId10"/>
    <p:sldId id="261" r:id="rId11"/>
    <p:sldId id="269" r:id="rId12"/>
    <p:sldId id="270" r:id="rId13"/>
    <p:sldId id="279" r:id="rId14"/>
    <p:sldId id="262" r:id="rId15"/>
    <p:sldId id="263" r:id="rId16"/>
    <p:sldId id="284" r:id="rId17"/>
    <p:sldId id="264" r:id="rId18"/>
    <p:sldId id="271" r:id="rId19"/>
    <p:sldId id="273" r:id="rId20"/>
    <p:sldId id="272" r:id="rId21"/>
    <p:sldId id="275" r:id="rId22"/>
    <p:sldId id="274" r:id="rId23"/>
    <p:sldId id="276" r:id="rId24"/>
    <p:sldId id="267" r:id="rId25"/>
    <p:sldId id="265" r:id="rId26"/>
    <p:sldId id="266" r:id="rId27"/>
    <p:sldId id="268" r:id="rId28"/>
    <p:sldId id="277" r:id="rId29"/>
    <p:sldId id="278" r:id="rId30"/>
    <p:sldId id="280" r:id="rId31"/>
    <p:sldId id="281" r:id="rId32"/>
    <p:sldId id="282" r:id="rId33"/>
    <p:sldId id="283" r:id="rId34"/>
    <p:sldId id="28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A893438-F7C6-418D-A366-85C890E1CB0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84B437B-A295-49F6-BD8F-06DBE55AC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93438-F7C6-418D-A366-85C890E1CB0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4B437B-A295-49F6-BD8F-06DBE55AC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93438-F7C6-418D-A366-85C890E1CB0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4B437B-A295-49F6-BD8F-06DBE55AC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93438-F7C6-418D-A366-85C890E1CB0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4B437B-A295-49F6-BD8F-06DBE55AC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93438-F7C6-418D-A366-85C890E1CB0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4B437B-A295-49F6-BD8F-06DBE55AC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93438-F7C6-418D-A366-85C890E1CB0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4B437B-A295-49F6-BD8F-06DBE55AC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93438-F7C6-418D-A366-85C890E1CB0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4B437B-A295-49F6-BD8F-06DBE55AC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93438-F7C6-418D-A366-85C890E1CB0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4B437B-A295-49F6-BD8F-06DBE55AC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893438-F7C6-418D-A366-85C890E1CB0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4B437B-A295-49F6-BD8F-06DBE55AC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A893438-F7C6-418D-A366-85C890E1CB0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4B437B-A295-49F6-BD8F-06DBE55AC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A893438-F7C6-418D-A366-85C890E1CB0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84B437B-A295-49F6-BD8F-06DBE55ACA5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A893438-F7C6-418D-A366-85C890E1CB00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84B437B-A295-49F6-BD8F-06DBE55AC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tt-RU" sz="4400" b="1" i="1" dirty="0" smtClean="0">
                <a:latin typeface="Times New Roman" pitchFamily="18" charset="0"/>
                <a:cs typeface="Times New Roman" pitchFamily="18" charset="0"/>
              </a:rPr>
              <a:t>ООО агрофирма “Кырлай” ширкате һәм Яңа Кырлай авыл җирлегенең хисап җыелышы.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IMG-20171013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320479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2016-08-10 11.30.39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2656"/>
            <a:ext cx="6048672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2016-08-11 15.01.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32656"/>
            <a:ext cx="6984776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2267744" y="476672"/>
          <a:ext cx="4824536" cy="5976664"/>
        </p:xfrm>
        <a:graphic>
          <a:graphicData uri="http://schemas.openxmlformats.org/presentationml/2006/ole">
            <p:oleObj spid="_x0000_s23554" name="Документ" r:id="rId3" imgW="6081892" imgH="8923031" progId="Word.Document.12">
              <p:embed/>
            </p:oleObj>
          </a:graphicData>
        </a:graphic>
      </p:graphicFrame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“Чиста су” программасы.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участие в Республиканской программе Чистая вода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691276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участие в Республиканской программе Чистая во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6768752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F:\P_20161025_0928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76672"/>
            <a:ext cx="5328592" cy="5530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Минифермалар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программасы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буенча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башкарылган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эшләр.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99592" y="1916832"/>
          <a:ext cx="7704856" cy="3240359"/>
        </p:xfrm>
        <a:graphic>
          <a:graphicData uri="http://schemas.openxmlformats.org/presentationml/2006/ole">
            <p:oleObj spid="_x0000_s8194" name="Документ" r:id="rId3" imgW="9407177" imgH="2532442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Авылларнын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тормышына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битараф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булмаган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егетлэребезнен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эшчэнлеге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F:\2017-06-04 10.06.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t-RU" sz="2800" dirty="0" smtClean="0">
                <a:latin typeface="Times New Roman" pitchFamily="18" charset="0"/>
                <a:cs typeface="Times New Roman" pitchFamily="18" charset="0"/>
              </a:rPr>
              <a:t>Өлкәннәр көне һәм инвалидлар декадасын уздыру буенча башкарылган эшләр.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F:\IMG-20171010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Җыелышта катнашалар:</a:t>
            </a:r>
          </a:p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1. Арча муни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ципаль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районыны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ң башкарма комитеты җитәкчесенең со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циаль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</a:t>
            </a:r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әсәләләр буенча урынбасары- Гарифзянов Рамил Илгиз улы.</a:t>
            </a:r>
          </a:p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2. ООО агрофирма “Кырлай” ширкате экономисты- Ахметгалиев Салават Булат улы.</a:t>
            </a:r>
          </a:p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3. Җирлек башлыгы – Сафаров  Газинур Гаяз улы.</a:t>
            </a:r>
          </a:p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4. Участковый уполномоченный – Халиулин Дамир Рәис улы.</a:t>
            </a:r>
          </a:p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5. Җыелышка чакырылган иптәшләр.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P_20171006_125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548680"/>
            <a:ext cx="778351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view_2634527_2222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7632848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ва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48680"/>
            <a:ext cx="468052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ка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4664"/>
            <a:ext cx="5832648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Жирлектэ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яшьлэр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белэн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эшлэу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участие в программе строительства спортивных объектов в сел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футбольная команда с. Новый Кырла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568952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хоккейная команда с. Новый Кырла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96944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Гозер белән килгән граҗданнарны кабул итү.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F:\прием граждан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F:\прием гражд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t-RU" sz="2800" dirty="0" smtClean="0">
                <a:latin typeface="Times New Roman" pitchFamily="18" charset="0"/>
                <a:cs typeface="Times New Roman" pitchFamily="18" charset="0"/>
              </a:rPr>
              <a:t>Җирлектә ел әйләнәсе төрле чаралар үтеп тора.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F:\гости из Тосненского района Ленинградской облас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8" y="1481138"/>
            <a:ext cx="6788943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Көн тәртибе:</a:t>
            </a: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1. Яңа Кырлай авыл җирлеге башлыгы Сафаров Г.Г. чыгышы.</a:t>
            </a: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2. ООО АФ “Кырлай” ширкате экономисты Ахметгалиев С.Б. чыгышы.</a:t>
            </a: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3. Участковый уполномоченный Халиулин Д.Р. чыгышы.</a:t>
            </a: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4. Арча районы башкарма комитеты урынбасары Гарифзянов Р.И. </a:t>
            </a:r>
            <a:r>
              <a:rPr lang="tt-RU" sz="1800" smtClean="0">
                <a:latin typeface="Times New Roman" pitchFamily="18" charset="0"/>
                <a:cs typeface="Times New Roman" pitchFamily="18" charset="0"/>
              </a:rPr>
              <a:t>чыгышы</a:t>
            </a:r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5. Торлеләр.</a:t>
            </a:r>
          </a:p>
          <a:p>
            <a:r>
              <a:rPr lang="tt-RU" sz="1800" dirty="0" smtClean="0">
                <a:latin typeface="Times New Roman" pitchFamily="18" charset="0"/>
                <a:cs typeface="Times New Roman" pitchFamily="18" charset="0"/>
              </a:rPr>
              <a:t>6. Йомгаклау.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F:\Тукай укулар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F:\20160705_154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352928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F:\20160706_085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476672"/>
            <a:ext cx="8271550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F:\с 2016 года работает Всероссийский палаточный лагерь Без Тукай оныклар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424936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Игътибарыгыз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4400" dirty="0" smtClean="0">
                <a:latin typeface="Times New Roman" pitchFamily="18" charset="0"/>
                <a:cs typeface="Times New Roman" pitchFamily="18" charset="0"/>
              </a:rPr>
              <a:t>өчен рәхмәт!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Регламент:</a:t>
            </a: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 Чыгышлар өчен 7 минут.</a:t>
            </a:r>
          </a:p>
          <a:p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Өстәлмәләр өчен 3 минут.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effectLst/>
                <a:latin typeface="Times New Roman" pitchFamily="18" charset="0"/>
                <a:cs typeface="Times New Roman" pitchFamily="18" charset="0"/>
              </a:rPr>
              <a:t>Яңа Кырлай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effectLst/>
                <a:latin typeface="Times New Roman" pitchFamily="18" charset="0"/>
                <a:cs typeface="Times New Roman" pitchFamily="18" charset="0"/>
              </a:rPr>
              <a:t>авыл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effectLst/>
                <a:latin typeface="Times New Roman" pitchFamily="18" charset="0"/>
                <a:cs typeface="Times New Roman" pitchFamily="18" charset="0"/>
              </a:rPr>
              <a:t>җирлеге башлыгы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 Сафаров Г.Г. </a:t>
            </a:r>
            <a:r>
              <a:rPr lang="ru-RU" dirty="0" err="1" smtClean="0">
                <a:effectLst/>
                <a:latin typeface="Times New Roman" pitchFamily="18" charset="0"/>
                <a:cs typeface="Times New Roman" pitchFamily="18" charset="0"/>
              </a:rPr>
              <a:t>ның 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отчёт </a:t>
            </a:r>
            <a:r>
              <a:rPr lang="ru-RU" dirty="0" err="1" smtClean="0">
                <a:effectLst/>
                <a:latin typeface="Times New Roman" pitchFamily="18" charset="0"/>
                <a:cs typeface="Times New Roman" pitchFamily="18" charset="0"/>
              </a:rPr>
              <a:t>чыгышы</a:t>
            </a:r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Яңа Кырлай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авылы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мәдәният йорты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mtClean="0">
                <a:latin typeface="Times New Roman" pitchFamily="18" charset="0"/>
                <a:cs typeface="Times New Roman" pitchFamily="18" charset="0"/>
              </a:rPr>
              <a:t>14.02.2018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Җирлек паспорты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907704" y="1484784"/>
          <a:ext cx="5040560" cy="4896544"/>
        </p:xfrm>
        <a:graphic>
          <a:graphicData uri="http://schemas.openxmlformats.org/presentationml/2006/ole">
            <p:oleObj spid="_x0000_s1026" name="Document" r:id="rId3" imgW="7195706" imgH="946477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Җирлеккэ кыскача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характеристика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67744" y="1124744"/>
          <a:ext cx="4896544" cy="5256584"/>
        </p:xfrm>
        <a:graphic>
          <a:graphicData uri="http://schemas.openxmlformats.org/presentationml/2006/ole">
            <p:oleObj spid="_x0000_s2050" name="Документ" r:id="rId3" imgW="6305374" imgH="9174643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Җирлектә эшләп килүче программалар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Үзара салым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программасы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F:\участие в программе самообложения граждан по ремонту улично-дорожной сети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16832"/>
            <a:ext cx="3888431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098" name="Picture 2" descr="F:\Участие в программе самообложения граждан по ремонту улично-дорожной се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04664"/>
            <a:ext cx="4824535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298</TotalTime>
  <Words>231</Words>
  <Application>Microsoft Office PowerPoint</Application>
  <PresentationFormat>Экран (4:3)</PresentationFormat>
  <Paragraphs>35</Paragraphs>
  <Slides>34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Открытая</vt:lpstr>
      <vt:lpstr>Document</vt:lpstr>
      <vt:lpstr>Документ</vt:lpstr>
      <vt:lpstr>Слайд 1</vt:lpstr>
      <vt:lpstr>Слайд 2</vt:lpstr>
      <vt:lpstr>Слайд 3</vt:lpstr>
      <vt:lpstr>Слайд 4</vt:lpstr>
      <vt:lpstr>Яңа Кырлай авыл җирлеге башлыгы Сафаров Г.Г. ның отчёт чыгышы.</vt:lpstr>
      <vt:lpstr>Җирлек паспорты</vt:lpstr>
      <vt:lpstr>Җирлеккэ кыскача характеристика</vt:lpstr>
      <vt:lpstr>Җирлектә эшләп килүче программалар. Үзара салым программасы</vt:lpstr>
      <vt:lpstr>Слайд 9</vt:lpstr>
      <vt:lpstr>Слайд 10</vt:lpstr>
      <vt:lpstr>Слайд 11</vt:lpstr>
      <vt:lpstr>Слайд 12</vt:lpstr>
      <vt:lpstr>Слайд 13</vt:lpstr>
      <vt:lpstr>“Чиста су” программасы.</vt:lpstr>
      <vt:lpstr>Слайд 15</vt:lpstr>
      <vt:lpstr>Слайд 16</vt:lpstr>
      <vt:lpstr>Минифермалар программасы буенча башкарылган эшләр.</vt:lpstr>
      <vt:lpstr>Авылларнын тормышына битараф булмаган егетлэребезнен эшчэнлеге.</vt:lpstr>
      <vt:lpstr>Өлкәннәр көне һәм инвалидлар декадасын уздыру буенча башкарылган эшләр.</vt:lpstr>
      <vt:lpstr>Слайд 20</vt:lpstr>
      <vt:lpstr>Слайд 21</vt:lpstr>
      <vt:lpstr>Слайд 22</vt:lpstr>
      <vt:lpstr>Слайд 23</vt:lpstr>
      <vt:lpstr>Жирлектэ яшьлэр белэн эшлэу</vt:lpstr>
      <vt:lpstr>Слайд 25</vt:lpstr>
      <vt:lpstr>Слайд 26</vt:lpstr>
      <vt:lpstr>Гозер белән килгән граҗданнарны кабул итү.</vt:lpstr>
      <vt:lpstr>Слайд 28</vt:lpstr>
      <vt:lpstr>Җирлектә ел әйләнәсе төрле чаралар үтеп тора.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Яна Кырлай жирлек башлыгынын отчёт чыгышы.</dc:title>
  <dc:creator>User</dc:creator>
  <cp:lastModifiedBy>НКырлай</cp:lastModifiedBy>
  <cp:revision>34</cp:revision>
  <dcterms:created xsi:type="dcterms:W3CDTF">2018-02-13T05:58:38Z</dcterms:created>
  <dcterms:modified xsi:type="dcterms:W3CDTF">2018-03-23T12:18:15Z</dcterms:modified>
</cp:coreProperties>
</file>