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6858000" cy="9144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C264A"/>
    <a:srgbClr val="B00000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3282" y="-9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02.04.2020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60648" y="289284"/>
            <a:ext cx="6408712" cy="4176464"/>
          </a:xfrm>
          <a:solidFill>
            <a:schemeClr val="bg1"/>
          </a:solidFill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2000" b="1" dirty="0" smtClean="0">
                <a:solidFill>
                  <a:srgbClr val="FF0000"/>
                </a:solidFill>
                <a:latin typeface="+mj-lt"/>
              </a:rPr>
              <a:t>Уважаемые татарстанцы!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ru-RU" sz="18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</a:rPr>
              <a:t>Подробная </a:t>
            </a:r>
            <a:r>
              <a:rPr lang="ru-RU" sz="18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</a:rPr>
              <a:t>информация об организации начала выплаты в размере 5 тысяч рублей </a:t>
            </a:r>
            <a:r>
              <a:rPr lang="ru-RU" sz="18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</a:rPr>
              <a:t>семьям с детьми 3 лет, </a:t>
            </a:r>
            <a:r>
              <a:rPr lang="ru-RU" sz="18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</a:rPr>
              <a:t>имеющим право на материнский капитал, в скором времени будет опубликована на официальном сайте Отделения ПФР по РТ и в наших официальных </a:t>
            </a:r>
            <a:r>
              <a:rPr lang="ru-RU" sz="18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</a:rPr>
              <a:t>аккаунтах в социальных </a:t>
            </a:r>
            <a:r>
              <a:rPr lang="ru-RU" sz="18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</a:rPr>
              <a:t>сетях. Следите за нашими новостями! Еще раз обращаем внимание на то, что посещать территориальные </a:t>
            </a:r>
            <a:r>
              <a:rPr lang="ru-RU" sz="18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</a:rPr>
              <a:t>органы ПФР </a:t>
            </a:r>
            <a:r>
              <a:rPr lang="ru-RU" sz="18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</a:rPr>
              <a:t>не надо. Заявления будут приниматься дистанционно, с помощью электронных сервисов Личный кабинет (сайт ПФР) и Единый портал </a:t>
            </a:r>
            <a:r>
              <a:rPr lang="ru-RU" sz="1800" b="1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</a:rPr>
              <a:t>госуслуг</a:t>
            </a:r>
            <a:r>
              <a:rPr lang="ru-RU" sz="18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</a:rPr>
              <a:t>.</a:t>
            </a:r>
            <a:endParaRPr lang="ru-RU" sz="1800" b="1" dirty="0" smtClean="0">
              <a:solidFill>
                <a:schemeClr val="tx2">
                  <a:lumMod val="60000"/>
                  <a:lumOff val="40000"/>
                </a:schemeClr>
              </a:solidFill>
              <a:latin typeface="+mj-lt"/>
            </a:endParaRPr>
          </a:p>
          <a:p>
            <a:pPr marL="0" indent="0" algn="just">
              <a:buNone/>
            </a:pPr>
            <a:endParaRPr lang="ru-RU" sz="2000" dirty="0" smtClean="0">
              <a:solidFill>
                <a:srgbClr val="000000"/>
              </a:solidFill>
              <a:latin typeface="-apple-system"/>
            </a:endParaRPr>
          </a:p>
        </p:txBody>
      </p:sp>
      <p:pic>
        <p:nvPicPr>
          <p:cNvPr id="4" name="Picture 6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6712" y="4932040"/>
            <a:ext cx="5636822" cy="38812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8668197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81</TotalTime>
  <Words>87</Words>
  <Application>Microsoft Office PowerPoint</Application>
  <PresentationFormat>Экран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Бикулова Александра Эдуардовна</dc:creator>
  <cp:lastModifiedBy>Бикулова Александра Эдуардовна</cp:lastModifiedBy>
  <cp:revision>11</cp:revision>
  <dcterms:created xsi:type="dcterms:W3CDTF">2020-03-27T07:54:11Z</dcterms:created>
  <dcterms:modified xsi:type="dcterms:W3CDTF">2020-04-02T11:23:01Z</dcterms:modified>
</cp:coreProperties>
</file>