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19551" r="22571" b="483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7113" r="19456" b="2329"/>
          <a:stretch/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39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5176" r="19865" b="4426"/>
          <a:stretch/>
        </p:blipFill>
        <p:spPr bwMode="auto">
          <a:xfrm>
            <a:off x="0" y="-34120"/>
            <a:ext cx="9144000" cy="68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78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16971" r="18458" b="2472"/>
          <a:stretch/>
        </p:blipFill>
        <p:spPr bwMode="auto">
          <a:xfrm>
            <a:off x="0" y="0"/>
            <a:ext cx="9144000" cy="690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1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6768" r="19350" b="2994"/>
          <a:stretch/>
        </p:blipFill>
        <p:spPr bwMode="auto">
          <a:xfrm>
            <a:off x="0" y="0"/>
            <a:ext cx="9144000" cy="69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9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14901" r="20185" b="4701"/>
          <a:stretch/>
        </p:blipFill>
        <p:spPr bwMode="auto">
          <a:xfrm>
            <a:off x="0" y="-34120"/>
            <a:ext cx="9144000" cy="68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13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t="16537" r="16542" b="3224"/>
          <a:stretch/>
        </p:blipFill>
        <p:spPr bwMode="auto">
          <a:xfrm>
            <a:off x="-12737" y="0"/>
            <a:ext cx="9144000" cy="68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336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16557" r="16418" b="3363"/>
          <a:stretch/>
        </p:blipFill>
        <p:spPr bwMode="auto">
          <a:xfrm>
            <a:off x="0" y="7218"/>
            <a:ext cx="9163921" cy="685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01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17959" r="20013" b="20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16316" r="18818" b="3285"/>
          <a:stretch/>
        </p:blipFill>
        <p:spPr bwMode="auto">
          <a:xfrm>
            <a:off x="0" y="1072"/>
            <a:ext cx="9144000" cy="689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243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t="18102" r="18833" b="213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01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t="15107" r="17655" b="11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8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19386" r="19186" b="13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4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14549" r="17851" b="2050"/>
          <a:stretch/>
        </p:blipFill>
        <p:spPr bwMode="auto">
          <a:xfrm>
            <a:off x="0" y="535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02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14969" r="18852" b="3877"/>
          <a:stretch/>
        </p:blipFill>
        <p:spPr bwMode="auto">
          <a:xfrm>
            <a:off x="0" y="0"/>
            <a:ext cx="9144000" cy="688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49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5538" r="19178" b="3268"/>
          <a:stretch/>
        </p:blipFill>
        <p:spPr bwMode="auto">
          <a:xfrm>
            <a:off x="-11023" y="0"/>
            <a:ext cx="9155023" cy="691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20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 t="16987" r="18817" b="1659"/>
          <a:stretch/>
        </p:blipFill>
        <p:spPr bwMode="auto">
          <a:xfrm>
            <a:off x="1" y="-7378"/>
            <a:ext cx="9144000" cy="686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9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t="15538" r="19457" b="3745"/>
          <a:stretch/>
        </p:blipFill>
        <p:spPr bwMode="auto">
          <a:xfrm>
            <a:off x="2858" y="-61414"/>
            <a:ext cx="9144000" cy="691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20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17085" r="19032" b="18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2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15406" r="17586" b="4038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1874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Закупки</dc:creator>
  <cp:lastModifiedBy>Закупки</cp:lastModifiedBy>
  <cp:revision>4</cp:revision>
  <dcterms:created xsi:type="dcterms:W3CDTF">2022-07-27T05:05:09Z</dcterms:created>
  <dcterms:modified xsi:type="dcterms:W3CDTF">2022-07-27T05:43:51Z</dcterms:modified>
</cp:coreProperties>
</file>