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6845" r="16666" b="2598"/>
          <a:stretch/>
        </p:blipFill>
        <p:spPr bwMode="auto">
          <a:xfrm>
            <a:off x="0" y="0"/>
            <a:ext cx="913159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1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0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"/>
          <a:stretch/>
        </p:blipFill>
        <p:spPr bwMode="auto">
          <a:xfrm>
            <a:off x="-2" y="446567"/>
            <a:ext cx="9144001" cy="640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55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0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" y="438150"/>
            <a:ext cx="9133518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4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/>
          <a:stretch/>
        </p:blipFill>
        <p:spPr bwMode="auto">
          <a:xfrm>
            <a:off x="0" y="1"/>
            <a:ext cx="9144000" cy="686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7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t="18492" r="18756" b="5940"/>
          <a:stretch/>
        </p:blipFill>
        <p:spPr bwMode="auto">
          <a:xfrm>
            <a:off x="0" y="359751"/>
            <a:ext cx="9144000" cy="649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61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"/>
          <a:stretch/>
        </p:blipFill>
        <p:spPr bwMode="auto">
          <a:xfrm>
            <a:off x="0" y="369376"/>
            <a:ext cx="9148915" cy="64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3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/>
          <a:stretch/>
        </p:blipFill>
        <p:spPr bwMode="auto">
          <a:xfrm>
            <a:off x="0" y="435935"/>
            <a:ext cx="9144000" cy="64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4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"/>
          <a:stretch/>
        </p:blipFill>
        <p:spPr bwMode="auto">
          <a:xfrm>
            <a:off x="0" y="451551"/>
            <a:ext cx="9144000" cy="64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92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81000"/>
            <a:ext cx="914400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0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486"/>
          <a:stretch/>
        </p:blipFill>
        <p:spPr bwMode="auto">
          <a:xfrm>
            <a:off x="0" y="467833"/>
            <a:ext cx="9144000" cy="639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8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35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Закупки</dc:creator>
  <cp:lastModifiedBy>Закупки</cp:lastModifiedBy>
  <cp:revision>3</cp:revision>
  <dcterms:created xsi:type="dcterms:W3CDTF">2023-07-21T06:10:31Z</dcterms:created>
  <dcterms:modified xsi:type="dcterms:W3CDTF">2023-07-21T06:34:01Z</dcterms:modified>
</cp:coreProperties>
</file>