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13CCB6-B7EF-44AF-B15E-35E6A0CB5901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372860-FF1D-4381-8D99-302739EA93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-52388" y="-115888"/>
            <a:ext cx="9296401" cy="7073901"/>
            <a:chOff x="-52554" y="-115613"/>
            <a:chExt cx="9297355" cy="7073461"/>
          </a:xfrm>
        </p:grpSpPr>
        <p:sp>
          <p:nvSpPr>
            <p:cNvPr id="11" name="Овал 10"/>
            <p:cNvSpPr/>
            <p:nvPr/>
          </p:nvSpPr>
          <p:spPr>
            <a:xfrm>
              <a:off x="785786" y="3643314"/>
              <a:ext cx="1428760" cy="1214446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D03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-41440" y="3479851"/>
              <a:ext cx="9206858" cy="101911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-52554" y="3864002"/>
              <a:ext cx="9297355" cy="3077972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77794" y="4278315"/>
              <a:ext cx="8387624" cy="2679533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20801" y="4267202"/>
              <a:ext cx="8608309" cy="2658898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143108" y="571480"/>
              <a:ext cx="4297558" cy="1930877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074789" y="-115613"/>
              <a:ext cx="3163804" cy="1847991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147" name="Содержимое 13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264318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300"/>
              </a:spcBef>
              <a:buNone/>
            </a:pPr>
            <a:r>
              <a:rPr lang="ru-RU" sz="4400" b="1" i="1" dirty="0" smtClean="0"/>
              <a:t>Первые Республиканские </a:t>
            </a:r>
            <a:r>
              <a:rPr lang="ru-RU" sz="4400" b="1" i="1" dirty="0" err="1" smtClean="0"/>
              <a:t>Онегинские</a:t>
            </a:r>
            <a:r>
              <a:rPr lang="ru-RU" sz="4400" b="1" i="1" smtClean="0"/>
              <a:t> чтения</a:t>
            </a:r>
            <a:endParaRPr lang="ru-RU" sz="4400" b="1" i="1" dirty="0" smtClean="0"/>
          </a:p>
          <a:p>
            <a:pPr marL="0" indent="0" algn="ctr" eaLnBrk="1" hangingPunct="1">
              <a:buFont typeface="Arial" charset="0"/>
              <a:buNone/>
            </a:pPr>
            <a:endParaRPr lang="ru-RU" sz="4800" b="1" dirty="0" smtClean="0"/>
          </a:p>
          <a:p>
            <a:pPr marL="0" indent="0" algn="ctr" eaLnBrk="1" hangingPunct="1">
              <a:buFont typeface="Arial" charset="0"/>
              <a:buNone/>
            </a:pPr>
            <a:endParaRPr lang="ru-RU" sz="4800" b="1" dirty="0" smtClean="0"/>
          </a:p>
          <a:p>
            <a:pPr marL="0" indent="0" algn="ctr" eaLnBrk="1" hangingPunct="1">
              <a:buFont typeface="Arial" charset="0"/>
              <a:buNone/>
            </a:pPr>
            <a:endParaRPr lang="ru-RU" sz="3600" b="1" i="1" dirty="0" smtClean="0">
              <a:solidFill>
                <a:srgbClr val="CC33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3600" b="1" i="1" dirty="0" smtClean="0">
              <a:solidFill>
                <a:srgbClr val="CC3300"/>
              </a:solidFill>
            </a:endParaRPr>
          </a:p>
        </p:txBody>
      </p:sp>
      <p:pic>
        <p:nvPicPr>
          <p:cNvPr id="614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857364"/>
            <a:ext cx="2495550" cy="28400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4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30"/>
            <a:ext cx="2020887" cy="2828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5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714620"/>
            <a:ext cx="2039937" cy="2554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Содержимое 13"/>
          <p:cNvSpPr txBox="1">
            <a:spLocks/>
          </p:cNvSpPr>
          <p:nvPr/>
        </p:nvSpPr>
        <p:spPr>
          <a:xfrm>
            <a:off x="428596" y="3929066"/>
            <a:ext cx="8186737" cy="292893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lang="ru-RU" sz="4800" b="1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Магсумов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Марат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ученик 9А класса</a:t>
            </a:r>
            <a:r>
              <a:rPr kumimoji="0" lang="ru-RU" sz="3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муниципального общеобразовательного учреждения – Арской гимназии №5 </a:t>
            </a: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0" y="-215901"/>
            <a:ext cx="9296401" cy="7073901"/>
            <a:chOff x="-52554" y="-115613"/>
            <a:chExt cx="9297355" cy="7073461"/>
          </a:xfrm>
        </p:grpSpPr>
        <p:sp>
          <p:nvSpPr>
            <p:cNvPr id="11" name="Овал 10"/>
            <p:cNvSpPr/>
            <p:nvPr/>
          </p:nvSpPr>
          <p:spPr>
            <a:xfrm>
              <a:off x="785786" y="3643314"/>
              <a:ext cx="1428760" cy="1214446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D03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-41440" y="3479851"/>
              <a:ext cx="9206858" cy="101911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-52554" y="3864002"/>
              <a:ext cx="9297355" cy="3077972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77794" y="4278315"/>
              <a:ext cx="8387624" cy="2679533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20801" y="4267202"/>
              <a:ext cx="8608309" cy="2658898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143108" y="571480"/>
              <a:ext cx="4297558" cy="1930877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074789" y="-115613"/>
              <a:ext cx="3163804" cy="1847991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123" name="Содержимое 13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214311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300"/>
              </a:spcBef>
              <a:buNone/>
            </a:pPr>
            <a:r>
              <a:rPr lang="ru-RU" sz="12800" b="1" i="1" dirty="0" smtClean="0"/>
              <a:t>Республиканский конкурс  школьных сочинений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ru-RU" sz="12800" b="1" i="1" dirty="0" smtClean="0"/>
              <a:t>«Я, ты, он, она – вместе целая страна»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4800" b="1" dirty="0" smtClean="0"/>
          </a:p>
          <a:p>
            <a:pPr marL="0" indent="0" algn="ctr" eaLnBrk="1" hangingPunct="1">
              <a:buFont typeface="Arial" charset="0"/>
              <a:buNone/>
            </a:pPr>
            <a:endParaRPr lang="ru-RU" sz="4800" b="1" dirty="0" smtClean="0"/>
          </a:p>
          <a:p>
            <a:pPr marL="0" indent="0" algn="ctr" eaLnBrk="1" hangingPunct="1">
              <a:buFont typeface="Arial" charset="0"/>
              <a:buNone/>
            </a:pPr>
            <a:endParaRPr lang="ru-RU" sz="3600" b="1" i="1" dirty="0" smtClean="0">
              <a:solidFill>
                <a:srgbClr val="CC33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3600" b="1" i="1" dirty="0" smtClean="0">
              <a:solidFill>
                <a:srgbClr val="CC33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3600" b="1" i="1" dirty="0" smtClean="0"/>
              <a:t>»</a:t>
            </a:r>
          </a:p>
        </p:txBody>
      </p:sp>
      <p:pic>
        <p:nvPicPr>
          <p:cNvPr id="512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928802"/>
            <a:ext cx="1900237" cy="27670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2357454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Содержимое 13"/>
          <p:cNvSpPr txBox="1">
            <a:spLocks/>
          </p:cNvSpPr>
          <p:nvPr/>
        </p:nvSpPr>
        <p:spPr>
          <a:xfrm>
            <a:off x="571472" y="4143380"/>
            <a:ext cx="8186737" cy="2143118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Сабитова</a:t>
            </a: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Зиля</a:t>
            </a:r>
            <a:endParaRPr kumimoji="0" lang="ru-RU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ученица 9Г класса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муниципального общеобразовательного учреждения – Арской гимназии №5 Арского</a:t>
            </a:r>
            <a:r>
              <a:rPr kumimoji="0" lang="ru-RU" sz="1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муниципального района РТ</a:t>
            </a:r>
            <a:endParaRPr kumimoji="0" lang="ru-RU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56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Company>Арская гимназия №5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Кабиров Марат</dc:creator>
  <cp:lastModifiedBy>Кабиров Марат</cp:lastModifiedBy>
  <cp:revision>2</cp:revision>
  <dcterms:created xsi:type="dcterms:W3CDTF">2011-02-16T11:10:26Z</dcterms:created>
  <dcterms:modified xsi:type="dcterms:W3CDTF">2011-02-16T11:22:14Z</dcterms:modified>
</cp:coreProperties>
</file>